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 varScale="1">
        <p:scale>
          <a:sx n="88" d="100"/>
          <a:sy n="88" d="100"/>
        </p:scale>
        <p:origin x="828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524</TotalTime>
  <Words>98</Words>
  <Application>Microsoft Office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15</cp:revision>
  <dcterms:created xsi:type="dcterms:W3CDTF">2024-04-22T06:48:14Z</dcterms:created>
  <dcterms:modified xsi:type="dcterms:W3CDTF">2024-05-14T06:42:58Z</dcterms:modified>
</cp:coreProperties>
</file>